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7" r:id="rId3"/>
    <p:sldId id="295" r:id="rId4"/>
    <p:sldId id="283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05/18/2025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4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75417" y="296830"/>
            <a:ext cx="3076374" cy="2997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29683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DA9E47-1EE4-CB34-D545-8981C976FC9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1104764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8DB938-78E2-AD0C-19A5-36FDDC9CE27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494723" y="31503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BC838D-B2AF-83F7-E82C-14FCA2BACC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0316742" y="250844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251F44-AFB5-D633-F45B-19EFB79BE75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1175683" y="310902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C7D25C-A73E-AAB8-1717-C3C1E8C561DE}"/>
              </a:ext>
            </a:extLst>
          </p:cNvPr>
          <p:cNvSpPr/>
          <p:nvPr/>
        </p:nvSpPr>
        <p:spPr>
          <a:xfrm flipV="1">
            <a:off x="11139603" y="4586971"/>
            <a:ext cx="732051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545385-CAB7-7C8C-5F00-7C64FE9FBBC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527382" y="110476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71E1F80-256C-E365-D221-90B9873B34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84F31C-6A0D-CDF3-3267-B2E3A35DAB02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A893AE-0E66-05F3-AD6B-F9C05168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D1D8A-3E35-63D8-97E1-F47C8BDAC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6DC6A-D429-C425-5684-791B3356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63" y="2385826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781B-9B3A-80CD-8A44-A8BDB0DD0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161" y="4251534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02C467-20C6-F4DC-EEF3-A7B35474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653" y="2385826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93165B-17BA-400E-530B-B3FA1DFA0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49" y="5414697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7CFCA9-DD29-A754-3DC0-1E4EAC05A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653" y="3962780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F08EC6-07D6-A126-72B1-F73479E6C0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ECF5D7-3BFF-990D-1993-39A9636BBD51}"/>
              </a:ext>
            </a:extLst>
          </p:cNvPr>
          <p:cNvCxnSpPr>
            <a:cxnSpLocks/>
          </p:cNvCxnSpPr>
          <p:nvPr/>
        </p:nvCxnSpPr>
        <p:spPr>
          <a:xfrm flipV="1">
            <a:off x="8672980" y="530481"/>
            <a:ext cx="982654" cy="118360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B224627-6E2C-8E8B-AF63-8353E66D3C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411464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1274BC-3271-8F1B-7283-B283F19ED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6729" y="3220412"/>
            <a:ext cx="2733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47990-F170-8470-009C-A5DC7789C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928" y="1183337"/>
            <a:ext cx="21621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21696</TotalTime>
  <Words>353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466</cp:revision>
  <dcterms:created xsi:type="dcterms:W3CDTF">2024-12-17T09:33:28Z</dcterms:created>
  <dcterms:modified xsi:type="dcterms:W3CDTF">2025-05-18T08:55:47Z</dcterms:modified>
</cp:coreProperties>
</file>